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3" orient="horz" pos="2348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8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549" userDrawn="1">
          <p15:clr>
            <a:srgbClr val="A4A3A4"/>
          </p15:clr>
        </p15:guide>
        <p15:guide id="16" orient="horz" pos="3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69"/>
        <p:guide orient="horz" pos="2348"/>
        <p:guide pos="295"/>
        <p:guide pos="7444"/>
        <p:guide orient="horz" pos="637"/>
        <p:guide orient="horz" pos="3382"/>
        <p:guide orient="horz" pos="1038"/>
        <p:guide pos="5218"/>
        <p:guide orient="horz" pos="3023"/>
        <p:guide orient="horz" pos="889"/>
        <p:guide pos="2549"/>
        <p:guide orient="horz" pos="36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7360" y="1012190"/>
            <a:ext cx="11350625" cy="58604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7360" y="5369560"/>
            <a:ext cx="113512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北京朝阳微博</a:t>
            </a:r>
            <a:r>
              <a:rPr lang="en-US" altLang="zh-CN" sz="2800">
                <a:solidFill>
                  <a:schemeClr val="bg1"/>
                </a:solidFill>
              </a:rPr>
              <a:t>IN </a:t>
            </a:r>
            <a:r>
              <a:rPr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995" y="5841365"/>
            <a:ext cx="1134999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北京朝阳微博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试驾场地，位于北京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CBD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核心商务区，东广场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北广场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南广场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㎡，拥有可进车的室内大厅。场地紧邻机场高速入口，距首都机场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分钟车程，距离地铁站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米，是北京市四环以内最大的城市公园，提供专业级供电供水，充电桩。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283575" y="3700780"/>
            <a:ext cx="35350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4万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东广场约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6000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北广场约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南广场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4000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柏油硬化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室内大厅（可进车）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充电桩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74685" y="996315"/>
            <a:ext cx="3543300" cy="2381885"/>
          </a:xfrm>
          <a:prstGeom prst="rect">
            <a:avLst/>
          </a:prstGeom>
        </p:spPr>
      </p:pic>
      <p:pic>
        <p:nvPicPr>
          <p:cNvPr id="2" name="图片 1" descr="平面图-01-0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96315"/>
            <a:ext cx="7407275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44950" y="1009015"/>
            <a:ext cx="4216400" cy="2369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1365" y="999490"/>
            <a:ext cx="3436620" cy="2378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09940" y="3728085"/>
            <a:ext cx="3406775" cy="2355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4950" y="3728085"/>
            <a:ext cx="4237990" cy="23755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50645" y="3437255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室内大厅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97950" y="343852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东广场实景图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95850" y="3430905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南广场实景图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0645" y="622173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室内大厅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97950" y="622300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东广场实景图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5850" y="621538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南广场实景图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185" y="1013460"/>
            <a:ext cx="3432175" cy="2364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5615" y="3723640"/>
            <a:ext cx="3398520" cy="24015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北京朝阳微博IN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244</cp:revision>
  <dcterms:created xsi:type="dcterms:W3CDTF">2019-06-19T02:08:00Z</dcterms:created>
  <dcterms:modified xsi:type="dcterms:W3CDTF">2025-06-18T09:01:03Z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